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wdp" ContentType="image/vnd.ms-photo"/>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98" r:id="rId2"/>
    <p:sldId id="300" r:id="rId3"/>
    <p:sldId id="301" r:id="rId4"/>
    <p:sldId id="302" r:id="rId5"/>
    <p:sldId id="303" r:id="rId6"/>
    <p:sldId id="304" r:id="rId7"/>
    <p:sldId id="305" r:id="rId8"/>
    <p:sldId id="306" r:id="rId9"/>
    <p:sldId id="307" r:id="rId10"/>
    <p:sldId id="308" r:id="rId11"/>
    <p:sldId id="286" r:id="rId12"/>
    <p:sldId id="285" r:id="rId13"/>
    <p:sldId id="292" r:id="rId14"/>
    <p:sldId id="295" r:id="rId15"/>
    <p:sldId id="294" r:id="rId16"/>
    <p:sldId id="291" r:id="rId17"/>
    <p:sldId id="296" r:id="rId18"/>
    <p:sldId id="293" r:id="rId19"/>
    <p:sldId id="297" r:id="rId20"/>
    <p:sldId id="290" r:id="rId21"/>
    <p:sldId id="267" r:id="rId22"/>
    <p:sldId id="268" r:id="rId23"/>
    <p:sldId id="272" r:id="rId24"/>
    <p:sldId id="273" r:id="rId25"/>
    <p:sldId id="277" r:id="rId26"/>
    <p:sldId id="281" r:id="rId27"/>
    <p:sldId id="282" r:id="rId28"/>
    <p:sldId id="278" r:id="rId29"/>
    <p:sldId id="270" r:id="rId30"/>
    <p:sldId id="287" r:id="rId31"/>
    <p:sldId id="289" r:id="rId32"/>
    <p:sldId id="280" r:id="rId33"/>
    <p:sldId id="279" r:id="rId34"/>
    <p:sldId id="276" r:id="rId35"/>
    <p:sldId id="275" r:id="rId36"/>
    <p:sldId id="274" r:id="rId37"/>
    <p:sldId id="271" r:id="rId38"/>
    <p:sldId id="26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19" d="100"/>
          <a:sy n="119" d="100"/>
        </p:scale>
        <p:origin x="-1408" y="-112"/>
      </p:cViewPr>
      <p:guideLst>
        <p:guide orient="horz" pos="2098"/>
        <p:guide pos="2853"/>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6692300-E34E-0447-B037-A857275DE10B}" type="datetimeFigureOut">
              <a:rPr lang="en-US" smtClean="0"/>
              <a:pPr/>
              <a:t>3/22/12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63C65D-20DA-B942-8C08-0EB446C45658}" type="slidenum">
              <a:rPr lang="en-US" smtClean="0"/>
              <a:pPr/>
              <a:t>‹#›</a:t>
            </a:fld>
            <a:endParaRPr lang="en-US"/>
          </a:p>
        </p:txBody>
      </p:sp>
    </p:spTree>
    <p:extLst>
      <p:ext uri="{BB962C8B-B14F-4D97-AF65-F5344CB8AC3E}">
        <p14:creationId xmlns:p14="http://schemas.microsoft.com/office/powerpoint/2010/main" val="90251067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63C65D-20DA-B942-8C08-0EB446C45658}" type="slidenum">
              <a:rPr lang="en-US" smtClean="0"/>
              <a:pPr/>
              <a:t>1</a:t>
            </a:fld>
            <a:endParaRPr lang="en-US"/>
          </a:p>
        </p:txBody>
      </p:sp>
    </p:spTree>
    <p:extLst>
      <p:ext uri="{BB962C8B-B14F-4D97-AF65-F5344CB8AC3E}">
        <p14:creationId xmlns:p14="http://schemas.microsoft.com/office/powerpoint/2010/main" val="16482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1"/>
          <p:cNvSpPr>
            <a:spLocks noGrp="1" noRot="1" noChangeAspect="1" noChangeArrowheads="1"/>
          </p:cNvSpPr>
          <p:nvPr>
            <p:ph type="sldImg"/>
          </p:nvPr>
        </p:nvSpPr>
        <p:spPr>
          <a:solidFill>
            <a:srgbClr val="FFFFFF"/>
          </a:solidFill>
          <a:ln/>
        </p:spPr>
      </p:sp>
      <p:sp>
        <p:nvSpPr>
          <p:cNvPr id="53250" name="Rectangle 2"/>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atin typeface="Lucida Grande" charset="0"/>
              <a:cs typeface="Lucida Grande" charset="0"/>
              <a:sym typeface="Lucida Grande" charset="0"/>
            </a:endParaRPr>
          </a:p>
          <a:p>
            <a:pPr eaLnBrk="1" hangingPunct="1"/>
            <a:r>
              <a:rPr lang="en-US">
                <a:latin typeface="Lucida Grande" charset="0"/>
                <a:cs typeface="Lucida Grande" charset="0"/>
                <a:sym typeface="Lucida Grande" charset="0"/>
              </a:rPr>
              <a:t>Clearly this idea of fidelity and self replication does not fit with the reality of online </a:t>
            </a:r>
            <a:r>
              <a:rPr lang="ja-JP" altLang="en-US">
                <a:latin typeface="Lucida Grande" charset="0"/>
                <a:cs typeface="Lucida Grande" charset="0"/>
                <a:sym typeface="Lucida Grande" charset="0"/>
              </a:rPr>
              <a:t>“</a:t>
            </a:r>
            <a:r>
              <a:rPr lang="en-US" altLang="ja-JP">
                <a:latin typeface="Lucida Grande" charset="0"/>
                <a:cs typeface="Lucida Grande" charset="0"/>
                <a:sym typeface="Lucida Grande" charset="0"/>
              </a:rPr>
              <a:t>memes</a:t>
            </a:r>
            <a:r>
              <a:rPr lang="ja-JP" altLang="en-US">
                <a:latin typeface="Lucida Grande" charset="0"/>
                <a:cs typeface="Lucida Grande" charset="0"/>
                <a:sym typeface="Lucida Grande" charset="0"/>
              </a:rPr>
              <a:t>”</a:t>
            </a:r>
            <a:r>
              <a:rPr lang="en-US" altLang="ja-JP">
                <a:latin typeface="Lucida Grande" charset="0"/>
                <a:cs typeface="Lucida Grande" charset="0"/>
                <a:sym typeface="Lucida Grande" charset="0"/>
              </a:rPr>
              <a:t>, in reality much of their value is found in the possiblity of adopting and adapting them. One example of this is the LOLcats, The re–use, remixing and adaptation of this meme suggests that its spread and replication is not due to the especially compelling nature of the LOLcat idea but the fact it can be used to make meaning.  LOLcats are a way for people to use tools at their disposal to explain the world around them. They are part of collective transformative processes.</a:t>
            </a:r>
            <a:endParaRPr lang="en-US">
              <a:latin typeface="Lucida Grande" charset="0"/>
              <a:cs typeface="Lucida Grande" charset="0"/>
              <a:sym typeface="Lucida Grande"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0DDE8FE-1F47-0540-98DA-04BF46F74D64}" type="datetimeFigureOut">
              <a:rPr lang="en-US" smtClean="0"/>
              <a:pPr/>
              <a:t>3/22/12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2336989523"/>
      </p:ext>
    </p:extLst>
  </p:cSld>
  <p:clrMapOvr>
    <a:masterClrMapping/>
  </p:clrMapOvr>
  <p:transition xmlns:p14="http://schemas.microsoft.com/office/powerpoint/2010/main" spd="slow" advClick="0" advTm="10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DE8FE-1F47-0540-98DA-04BF46F74D64}" type="datetimeFigureOut">
              <a:rPr lang="en-US" smtClean="0"/>
              <a:pPr/>
              <a:t>3/22/12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3010377239"/>
      </p:ext>
    </p:extLst>
  </p:cSld>
  <p:clrMapOvr>
    <a:masterClrMapping/>
  </p:clrMapOvr>
  <p:transition xmlns:p14="http://schemas.microsoft.com/office/powerpoint/2010/main" spd="slow" advClick="0" advTm="10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DE8FE-1F47-0540-98DA-04BF46F74D64}" type="datetimeFigureOut">
              <a:rPr lang="en-US" smtClean="0"/>
              <a:pPr/>
              <a:t>3/22/12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2913591423"/>
      </p:ext>
    </p:extLst>
  </p:cSld>
  <p:clrMapOvr>
    <a:masterClrMapping/>
  </p:clrMapOvr>
  <p:transition xmlns:p14="http://schemas.microsoft.com/office/powerpoint/2010/main" spd="slow" advClick="0" advTm="10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0DDE8FE-1F47-0540-98DA-04BF46F74D64}" type="datetimeFigureOut">
              <a:rPr lang="en-US" smtClean="0"/>
              <a:pPr/>
              <a:t>3/22/12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862648341"/>
      </p:ext>
    </p:extLst>
  </p:cSld>
  <p:clrMapOvr>
    <a:masterClrMapping/>
  </p:clrMapOvr>
  <p:transition xmlns:p14="http://schemas.microsoft.com/office/powerpoint/2010/main" spd="slow" advClick="0" advTm="10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0DDE8FE-1F47-0540-98DA-04BF46F74D64}" type="datetimeFigureOut">
              <a:rPr lang="en-US" smtClean="0"/>
              <a:pPr/>
              <a:t>3/22/12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1269745801"/>
      </p:ext>
    </p:extLst>
  </p:cSld>
  <p:clrMapOvr>
    <a:masterClrMapping/>
  </p:clrMapOvr>
  <p:transition xmlns:p14="http://schemas.microsoft.com/office/powerpoint/2010/main" spd="slow" advClick="0" advTm="10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0DDE8FE-1F47-0540-98DA-04BF46F74D64}" type="datetimeFigureOut">
              <a:rPr lang="en-US" smtClean="0"/>
              <a:pPr/>
              <a:t>3/22/12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748169617"/>
      </p:ext>
    </p:extLst>
  </p:cSld>
  <p:clrMapOvr>
    <a:masterClrMapping/>
  </p:clrMapOvr>
  <p:transition xmlns:p14="http://schemas.microsoft.com/office/powerpoint/2010/main" spd="slow" advClick="0" advTm="10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0DDE8FE-1F47-0540-98DA-04BF46F74D64}" type="datetimeFigureOut">
              <a:rPr lang="en-US" smtClean="0"/>
              <a:pPr/>
              <a:t>3/22/12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1897490883"/>
      </p:ext>
    </p:extLst>
  </p:cSld>
  <p:clrMapOvr>
    <a:masterClrMapping/>
  </p:clrMapOvr>
  <p:transition xmlns:p14="http://schemas.microsoft.com/office/powerpoint/2010/main" spd="slow" advClick="0" advTm="10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0DDE8FE-1F47-0540-98DA-04BF46F74D64}" type="datetimeFigureOut">
              <a:rPr lang="en-US" smtClean="0"/>
              <a:pPr/>
              <a:t>3/22/12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1196129017"/>
      </p:ext>
    </p:extLst>
  </p:cSld>
  <p:clrMapOvr>
    <a:masterClrMapping/>
  </p:clrMapOvr>
  <p:transition xmlns:p14="http://schemas.microsoft.com/office/powerpoint/2010/main" spd="slow" advClick="0" advTm="10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DDE8FE-1F47-0540-98DA-04BF46F74D64}" type="datetimeFigureOut">
              <a:rPr lang="en-US" smtClean="0"/>
              <a:pPr/>
              <a:t>3/22/12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1343449919"/>
      </p:ext>
    </p:extLst>
  </p:cSld>
  <p:clrMapOvr>
    <a:masterClrMapping/>
  </p:clrMapOvr>
  <p:transition xmlns:p14="http://schemas.microsoft.com/office/powerpoint/2010/main" spd="slow" advClick="0" advTm="10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DE8FE-1F47-0540-98DA-04BF46F74D64}" type="datetimeFigureOut">
              <a:rPr lang="en-US" smtClean="0"/>
              <a:pPr/>
              <a:t>3/22/12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684927204"/>
      </p:ext>
    </p:extLst>
  </p:cSld>
  <p:clrMapOvr>
    <a:masterClrMapping/>
  </p:clrMapOvr>
  <p:transition xmlns:p14="http://schemas.microsoft.com/office/powerpoint/2010/main" spd="slow" advClick="0" advTm="10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DE8FE-1F47-0540-98DA-04BF46F74D64}" type="datetimeFigureOut">
              <a:rPr lang="en-US" smtClean="0"/>
              <a:pPr/>
              <a:t>3/22/12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7C6326-BE81-B74D-AC23-AF552F8A6B09}" type="slidenum">
              <a:rPr lang="en-US" smtClean="0"/>
              <a:pPr/>
              <a:t>‹#›</a:t>
            </a:fld>
            <a:endParaRPr lang="en-US"/>
          </a:p>
        </p:txBody>
      </p:sp>
    </p:spTree>
    <p:extLst>
      <p:ext uri="{BB962C8B-B14F-4D97-AF65-F5344CB8AC3E}">
        <p14:creationId xmlns:p14="http://schemas.microsoft.com/office/powerpoint/2010/main" val="3313053943"/>
      </p:ext>
    </p:extLst>
  </p:cSld>
  <p:clrMapOvr>
    <a:masterClrMapping/>
  </p:clrMapOvr>
  <p:transition xmlns:p14="http://schemas.microsoft.com/office/powerpoint/2010/main" spd="slow" advClick="0" advTm="10000">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DDE8FE-1F47-0540-98DA-04BF46F74D64}" type="datetimeFigureOut">
              <a:rPr lang="en-US" smtClean="0"/>
              <a:pPr/>
              <a:t>3/22/12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7C6326-BE81-B74D-AC23-AF552F8A6B09}" type="slidenum">
              <a:rPr lang="en-US" smtClean="0"/>
              <a:pPr/>
              <a:t>‹#›</a:t>
            </a:fld>
            <a:endParaRPr lang="en-US"/>
          </a:p>
        </p:txBody>
      </p:sp>
    </p:spTree>
    <p:extLst>
      <p:ext uri="{BB962C8B-B14F-4D97-AF65-F5344CB8AC3E}">
        <p14:creationId xmlns:p14="http://schemas.microsoft.com/office/powerpoint/2010/main" val="5039278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advClick="0" advTm="10000">
    <p:fade/>
  </p:transition>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microsoft.com/office/2007/relationships/hdphoto" Target="../media/hdphoto1.wdp"/></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 Id="rId3" Type="http://schemas.openxmlformats.org/officeDocument/2006/relationships/image" Target="../media/image2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v9CHWFML9RM" TargetMode="External"/><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8"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youtube.com/watch?v=KStnbXWfnuk" TargetMode="External"/><Relationship Id="rId3" Type="http://schemas.openxmlformats.org/officeDocument/2006/relationships/image" Target="../media/image5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 Id="rId3" Type="http://schemas.openxmlformats.org/officeDocument/2006/relationships/image" Target="../media/image56.png"/></Relationships>
</file>

<file path=ppt/slides/_rels/slide36.xml.rels><?xml version="1.0" encoding="UTF-8" standalone="yes"?>
<Relationships xmlns="http://schemas.openxmlformats.org/package/2006/relationships"><Relationship Id="rId11" Type="http://schemas.openxmlformats.org/officeDocument/2006/relationships/image" Target="../media/image65.jpeg"/><Relationship Id="rId12" Type="http://schemas.openxmlformats.org/officeDocument/2006/relationships/image" Target="../media/image66.jpeg"/><Relationship Id="rId13" Type="http://schemas.openxmlformats.org/officeDocument/2006/relationships/image" Target="../media/image67.jpe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8" Type="http://schemas.openxmlformats.org/officeDocument/2006/relationships/image" Target="../media/image62.jpeg"/><Relationship Id="rId9" Type="http://schemas.openxmlformats.org/officeDocument/2006/relationships/image" Target="../media/image63.jpeg"/><Relationship Id="rId10" Type="http://schemas.openxmlformats.org/officeDocument/2006/relationships/image" Target="../media/image6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jpeg"/><Relationship Id="rId3" Type="http://schemas.openxmlformats.org/officeDocument/2006/relationships/image" Target="../media/image6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23578" y="1110996"/>
            <a:ext cx="6096845" cy="4636008"/>
          </a:xfrm>
          <a:prstGeom prst="rect">
            <a:avLst/>
          </a:prstGeom>
          <a:ln>
            <a:solidFill>
              <a:schemeClr val="tx1"/>
            </a:solidFill>
          </a:ln>
          <a:effectLst>
            <a:outerShdw blurRad="482600" dist="254000" dir="2700000" algn="tl" rotWithShape="0">
              <a:prstClr val="black">
                <a:alpha val="40000"/>
              </a:prstClr>
            </a:outerShdw>
          </a:effectLst>
        </p:spPr>
      </p:pic>
    </p:spTree>
    <p:extLst>
      <p:ext uri="{BB962C8B-B14F-4D97-AF65-F5344CB8AC3E}">
        <p14:creationId xmlns:p14="http://schemas.microsoft.com/office/powerpoint/2010/main" val="2369744205"/>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48308617_9732a94db9.jpeg"/>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190750" y="254000"/>
            <a:ext cx="4762500" cy="6350000"/>
          </a:xfrm>
          <a:prstGeom prst="rect">
            <a:avLst/>
          </a:prstGeom>
          <a:ln>
            <a:solidFill>
              <a:srgbClr val="000000"/>
            </a:solidFill>
          </a:ln>
          <a:effectLst>
            <a:outerShdw blurRad="482600" dist="254000" dir="2700000" algn="tl" rotWithShape="0">
              <a:srgbClr val="000000">
                <a:alpha val="40000"/>
              </a:srgbClr>
            </a:outerShdw>
          </a:effectLst>
        </p:spPr>
      </p:pic>
    </p:spTree>
    <p:extLst>
      <p:ext uri="{BB962C8B-B14F-4D97-AF65-F5344CB8AC3E}">
        <p14:creationId xmlns:p14="http://schemas.microsoft.com/office/powerpoint/2010/main" val="2617971499"/>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lotsam.jpg"/>
          <p:cNvPicPr>
            <a:picLocks noGrp="1" noChangeAspect="1"/>
          </p:cNvPicPr>
          <p:nvPr>
            <p:ph idx="1"/>
          </p:nvPr>
        </p:nvPicPr>
        <p:blipFill rotWithShape="1">
          <a:blip r:embed="rId2"/>
          <a:srcRect l="167" r="546"/>
          <a:stretch/>
        </p:blipFill>
        <p:spPr>
          <a:xfrm>
            <a:off x="839236" y="374357"/>
            <a:ext cx="7465529" cy="6109287"/>
          </a:xfrm>
          <a:ln>
            <a:solidFill>
              <a:srgbClr val="000000"/>
            </a:solidFill>
          </a:ln>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lotsam_0011.jpg"/>
          <p:cNvPicPr>
            <a:picLocks noGrp="1" noChangeAspect="1"/>
          </p:cNvPicPr>
          <p:nvPr>
            <p:ph idx="1"/>
          </p:nvPr>
        </p:nvPicPr>
        <p:blipFill rotWithShape="1">
          <a:blip r:embed="rId2"/>
          <a:srcRect l="159" r="340"/>
          <a:stretch/>
        </p:blipFill>
        <p:spPr>
          <a:xfrm>
            <a:off x="521056" y="468712"/>
            <a:ext cx="8101888" cy="5920576"/>
          </a:xfrm>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LED human knot.jpg"/>
          <p:cNvPicPr>
            <a:picLocks noGrp="1" noChangeAspect="1"/>
          </p:cNvPicPr>
          <p:nvPr>
            <p:ph idx="1"/>
          </p:nvPr>
        </p:nvPicPr>
        <p:blipFill rotWithShape="1">
          <a:blip r:embed="rId2"/>
          <a:srcRect l="120" r="48"/>
          <a:stretch/>
        </p:blipFill>
        <p:spPr>
          <a:xfrm>
            <a:off x="631627" y="468712"/>
            <a:ext cx="7880747" cy="5920576"/>
          </a:xfrm>
          <a:ln>
            <a:solidFill>
              <a:srgbClr val="000000"/>
            </a:solidFill>
          </a:ln>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nrique &amp; Allen at Summer Sandbox.jpg"/>
          <p:cNvPicPr>
            <a:picLocks noGrp="1" noChangeAspect="1"/>
          </p:cNvPicPr>
          <p:nvPr>
            <p:ph idx="1"/>
          </p:nvPr>
        </p:nvPicPr>
        <p:blipFill rotWithShape="1">
          <a:blip r:embed="rId2"/>
          <a:srcRect l="114" r="237"/>
          <a:stretch/>
        </p:blipFill>
        <p:spPr>
          <a:xfrm>
            <a:off x="2350968" y="457200"/>
            <a:ext cx="4442065" cy="5943600"/>
          </a:xfrm>
          <a:ln>
            <a:solidFill>
              <a:srgbClr val="000000"/>
            </a:solidFill>
          </a:ln>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rticipatory classroom.png"/>
          <p:cNvPicPr>
            <a:picLocks noGrp="1" noChangeAspect="1"/>
          </p:cNvPicPr>
          <p:nvPr>
            <p:ph idx="1"/>
          </p:nvPr>
        </p:nvPicPr>
        <p:blipFill rotWithShape="1">
          <a:blip r:embed="rId2"/>
          <a:srcRect l="2680" t="3144" r="1815" b="2127"/>
          <a:stretch/>
        </p:blipFill>
        <p:spPr>
          <a:xfrm>
            <a:off x="1348787" y="803724"/>
            <a:ext cx="6446427" cy="5250552"/>
          </a:xfrm>
          <a:ln>
            <a:solidFill>
              <a:srgbClr val="000000"/>
            </a:solidFill>
          </a:ln>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lh6.googleusercontent.com/JS9sX3K0FGN2hg9SMdeHpBbS36xx_RAhIUKVu9py4DoArSOLHeb_2sR5k62WCpL-SPwKYbeVX3VQgs-uNB9ad2IGLLGS9yJY1VMKqWUuBtkv9wKxQTY"/>
          <p:cNvPicPr>
            <a:picLocks noGrp="1"/>
          </p:cNvPicPr>
          <p:nvPr>
            <p:ph idx="1"/>
          </p:nvPr>
        </p:nvPicPr>
        <p:blipFill>
          <a:blip r:embed="rId2"/>
          <a:srcRect l="-37279" r="-37279"/>
          <a:stretch>
            <a:fillRect/>
          </a:stretch>
        </p:blipFill>
        <p:spPr bwMode="auto">
          <a:xfrm>
            <a:off x="-731283" y="349340"/>
            <a:ext cx="5344155" cy="3393677"/>
          </a:xfrm>
          <a:prstGeom prst="rect">
            <a:avLst/>
          </a:prstGeom>
          <a:noFill/>
          <a:ln w="9525">
            <a:noFill/>
            <a:miter lim="800000"/>
            <a:headEnd/>
            <a:tailEnd/>
          </a:ln>
          <a:effectLst>
            <a:outerShdw blurRad="482600" dist="254000" dir="2700000" algn="tl" rotWithShape="0">
              <a:srgbClr val="000000">
                <a:alpha val="40000"/>
              </a:srgbClr>
            </a:outerShdw>
          </a:effectLst>
        </p:spPr>
      </p:pic>
      <p:pic>
        <p:nvPicPr>
          <p:cNvPr id="5" name="Picture 4" descr="https://lh4.googleusercontent.com/TedLxOAgazu6C0PpnqVDixCO0xX68JJ8tXVRn-0sx2MBp_uPD7w97rXPRz9G21vFmdQCTCx5f9WUgfuqhDIdWpcs2j8adXb06Kr4LYF5Zfi6OyOY9vs"/>
          <p:cNvPicPr/>
          <p:nvPr/>
        </p:nvPicPr>
        <p:blipFill rotWithShape="1">
          <a:blip r:embed="rId3"/>
          <a:srcRect l="1525" t="2754"/>
          <a:stretch/>
        </p:blipFill>
        <p:spPr bwMode="auto">
          <a:xfrm>
            <a:off x="3671474" y="2625276"/>
            <a:ext cx="5125701" cy="3912564"/>
          </a:xfrm>
          <a:prstGeom prst="rect">
            <a:avLst/>
          </a:prstGeom>
          <a:noFill/>
          <a:ln w="9525">
            <a:noFill/>
            <a:miter lim="800000"/>
            <a:headEnd/>
            <a:tailEnd/>
          </a:ln>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lh3.googleusercontent.com/qMDlf2QvjrE01dV73eh_oHADh-gWFLW4ZJIr5UbqgGqu2Hl8eAF6_P_kIrL-2pfWIfbEQTnG59zBEhQIUTAX6elNWSv_RAM5JrfHtLC3eRolCBxzU2o"/>
          <p:cNvPicPr>
            <a:picLocks noChangeAspect="1"/>
          </p:cNvPicPr>
          <p:nvPr/>
        </p:nvPicPr>
        <p:blipFill>
          <a:blip r:embed="rId2"/>
          <a:srcRect/>
          <a:stretch>
            <a:fillRect/>
          </a:stretch>
        </p:blipFill>
        <p:spPr bwMode="auto">
          <a:xfrm>
            <a:off x="4636927" y="457200"/>
            <a:ext cx="4289058" cy="5943600"/>
          </a:xfrm>
          <a:prstGeom prst="rect">
            <a:avLst/>
          </a:prstGeom>
          <a:noFill/>
          <a:ln w="9525">
            <a:solidFill>
              <a:srgbClr val="000000"/>
            </a:solidFill>
            <a:miter lim="800000"/>
            <a:headEnd/>
            <a:tailEnd/>
          </a:ln>
          <a:effectLst>
            <a:outerShdw blurRad="482600" dist="254000" dir="2700000" algn="tl" rotWithShape="0">
              <a:srgbClr val="000000">
                <a:alpha val="40000"/>
              </a:srgbClr>
            </a:outerShdw>
          </a:effectLst>
        </p:spPr>
      </p:pic>
      <p:pic>
        <p:nvPicPr>
          <p:cNvPr id="9" name="Content Placeholder 8" descr="Why Play Challenge.png"/>
          <p:cNvPicPr>
            <a:picLocks noGrp="1" noChangeAspect="1"/>
          </p:cNvPicPr>
          <p:nvPr>
            <p:ph idx="1"/>
          </p:nvPr>
        </p:nvPicPr>
        <p:blipFill rotWithShape="1">
          <a:blip r:embed="rId3"/>
          <a:srcRect l="24" r="180"/>
          <a:stretch/>
        </p:blipFill>
        <p:spPr>
          <a:xfrm>
            <a:off x="218016" y="457200"/>
            <a:ext cx="4200895" cy="5943600"/>
          </a:xfrm>
          <a:ln>
            <a:solidFill>
              <a:srgbClr val="000000"/>
            </a:solidFill>
          </a:ln>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achers working.jpg"/>
          <p:cNvPicPr>
            <a:picLocks noGrp="1" noChangeAspect="1"/>
          </p:cNvPicPr>
          <p:nvPr>
            <p:ph idx="1"/>
          </p:nvPr>
        </p:nvPicPr>
        <p:blipFill rotWithShape="1">
          <a:blip r:embed="rId2"/>
          <a:srcRect l="-129" r="239"/>
          <a:stretch/>
        </p:blipFill>
        <p:spPr>
          <a:xfrm>
            <a:off x="314796" y="242070"/>
            <a:ext cx="5872567" cy="4409268"/>
          </a:xfrm>
          <a:effectLst>
            <a:outerShdw blurRad="482600" dist="254000" dir="2700000" algn="tl" rotWithShape="0">
              <a:srgbClr val="000000">
                <a:alpha val="40000"/>
              </a:srgbClr>
            </a:outerShdw>
          </a:effectLst>
        </p:spPr>
      </p:pic>
      <p:pic>
        <p:nvPicPr>
          <p:cNvPr id="5" name="Picture 4" descr="https://lh4.googleusercontent.com/orDHg3jTVL-MNlcNUoeRnOxiLksZkqtp2OZjW3Zn2zpLrnMIAH5soDNndUHXlwbajtQXcuk8lr7uiUqpAE8Q07VRqN4gFeM-Lw1Xb5KS1vf2iAQ0byI"/>
          <p:cNvPicPr/>
          <p:nvPr/>
        </p:nvPicPr>
        <p:blipFill>
          <a:blip r:embed="rId3"/>
          <a:srcRect/>
          <a:stretch>
            <a:fillRect/>
          </a:stretch>
        </p:blipFill>
        <p:spPr bwMode="auto">
          <a:xfrm>
            <a:off x="4702787" y="3257139"/>
            <a:ext cx="3994868" cy="3253484"/>
          </a:xfrm>
          <a:prstGeom prst="rect">
            <a:avLst/>
          </a:prstGeom>
          <a:noFill/>
          <a:ln w="9525">
            <a:noFill/>
            <a:miter lim="800000"/>
            <a:headEnd/>
            <a:tailEnd/>
          </a:ln>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OTB retreat.png"/>
          <p:cNvPicPr>
            <a:picLocks noGrp="1" noChangeAspect="1"/>
          </p:cNvPicPr>
          <p:nvPr>
            <p:ph idx="1"/>
          </p:nvPr>
        </p:nvPicPr>
        <p:blipFill rotWithShape="1">
          <a:blip r:embed="rId2"/>
          <a:srcRect l="1524" t="4684" r="1615" b="3364"/>
          <a:stretch/>
        </p:blipFill>
        <p:spPr>
          <a:xfrm>
            <a:off x="419954" y="1116765"/>
            <a:ext cx="8304093" cy="4624470"/>
          </a:xfrm>
          <a:ln>
            <a:solidFill>
              <a:srgbClr val="000000"/>
            </a:solidFill>
          </a:ln>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12665"/>
          <a:stretch/>
        </p:blipFill>
        <p:spPr>
          <a:xfrm>
            <a:off x="1054985" y="1178540"/>
            <a:ext cx="7034031" cy="4500920"/>
          </a:xfrm>
          <a:prstGeom prst="rect">
            <a:avLst/>
          </a:prstGeom>
        </p:spPr>
      </p:pic>
    </p:spTree>
    <p:extLst>
      <p:ext uri="{BB962C8B-B14F-4D97-AF65-F5344CB8AC3E}">
        <p14:creationId xmlns:p14="http://schemas.microsoft.com/office/powerpoint/2010/main" val="209637398"/>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un!.jpg"/>
          <p:cNvPicPr>
            <a:picLocks noGrp="1" noChangeAspect="1"/>
          </p:cNvPicPr>
          <p:nvPr>
            <p:ph idx="1"/>
          </p:nvPr>
        </p:nvPicPr>
        <p:blipFill rotWithShape="1">
          <a:blip r:embed="rId2"/>
          <a:srcRect l="104" r="503" b="1332"/>
          <a:stretch/>
        </p:blipFill>
        <p:spPr>
          <a:xfrm>
            <a:off x="626200" y="491210"/>
            <a:ext cx="7891601" cy="5875581"/>
          </a:xfrm>
          <a:ln>
            <a:solidFill>
              <a:srgbClr val="000000"/>
            </a:solidFill>
          </a:ln>
          <a:effectLst>
            <a:outerShdw blurRad="482600" dist="254000" dir="2700000" algn="tl" rotWithShape="0">
              <a:srgbClr val="000000">
                <a:alpha val="40000"/>
              </a:srgbClr>
            </a:outerShdw>
          </a:effectLst>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34021" y="1069394"/>
            <a:ext cx="6675958" cy="4719212"/>
          </a:xfrm>
          <a:prstGeom prst="rect">
            <a:avLst/>
          </a:prstGeom>
          <a:effectLst>
            <a:outerShdw blurRad="482600" dist="254000" dir="2700000" algn="tl" rotWithShape="0">
              <a:srgbClr val="000000">
                <a:alpha val="40000"/>
              </a:srgbClr>
            </a:outerShdw>
          </a:effectLst>
        </p:spPr>
      </p:pic>
    </p:spTree>
    <p:extLst>
      <p:ext uri="{BB962C8B-B14F-4D97-AF65-F5344CB8AC3E}">
        <p14:creationId xmlns:p14="http://schemas.microsoft.com/office/powerpoint/2010/main" val="1550731168"/>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24001" y="1143000"/>
            <a:ext cx="6095999" cy="4572000"/>
          </a:xfrm>
          <a:prstGeom prst="rect">
            <a:avLst/>
          </a:prstGeom>
          <a:ln>
            <a:solidFill>
              <a:srgbClr val="000000"/>
            </a:solidFill>
          </a:ln>
          <a:effectLst>
            <a:outerShdw blurRad="482600" dist="254000" dir="2700000" algn="tl" rotWithShape="0">
              <a:srgbClr val="000000">
                <a:alpha val="40000"/>
              </a:srgbClr>
            </a:outerShdw>
          </a:effectLst>
        </p:spPr>
      </p:pic>
    </p:spTree>
    <p:extLst>
      <p:ext uri="{BB962C8B-B14F-4D97-AF65-F5344CB8AC3E}">
        <p14:creationId xmlns:p14="http://schemas.microsoft.com/office/powerpoint/2010/main" val="1416274059"/>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2444" y="685800"/>
            <a:ext cx="8219113" cy="5486400"/>
          </a:xfrm>
          <a:prstGeom prst="rect">
            <a:avLst/>
          </a:prstGeom>
          <a:noFill/>
          <a:ln w="9525">
            <a:solidFill>
              <a:srgbClr val="000000"/>
            </a:solid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9424322"/>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855" y="3335328"/>
            <a:ext cx="4913726" cy="359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985" y="-6200"/>
            <a:ext cx="5162549"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68714" y="-10856"/>
            <a:ext cx="4586141" cy="3776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559" y="3412715"/>
            <a:ext cx="4625716" cy="3684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0617812"/>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908" y="750094"/>
            <a:ext cx="3893344" cy="5357813"/>
          </a:xfrm>
          <a:prstGeom prst="rect">
            <a:avLst/>
          </a:prstGeom>
          <a:noFill/>
          <a:ln>
            <a:noFill/>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24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682" y="420319"/>
            <a:ext cx="4164422" cy="2774598"/>
          </a:xfrm>
          <a:prstGeom prst="rect">
            <a:avLst/>
          </a:prstGeom>
          <a:noFill/>
          <a:ln>
            <a:noFill/>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6246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116" t="2768" r="2848" b="3823"/>
          <a:stretch/>
        </p:blipFill>
        <p:spPr bwMode="auto">
          <a:xfrm>
            <a:off x="4685119" y="3615236"/>
            <a:ext cx="3777548" cy="2822446"/>
          </a:xfrm>
          <a:prstGeom prst="rect">
            <a:avLst/>
          </a:prstGeom>
          <a:noFill/>
          <a:ln>
            <a:noFill/>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41899955"/>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9967" y="228600"/>
            <a:ext cx="4944067" cy="6400800"/>
          </a:xfrm>
          <a:prstGeom prst="rect">
            <a:avLst/>
          </a:prstGeom>
          <a:noFill/>
          <a:ln w="12700">
            <a:solidFill>
              <a:schemeClr val="tx1"/>
            </a:solid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440400"/>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4052" y="137487"/>
            <a:ext cx="4017852" cy="5022534"/>
          </a:xfrm>
          <a:prstGeom prst="rect">
            <a:avLst/>
          </a:prstGeom>
          <a:noFill/>
          <a:ln>
            <a:noFill/>
          </a:ln>
          <a:effectLst>
            <a:outerShdw blurRad="4826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0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314"/>
          <a:stretch/>
        </p:blipFill>
        <p:spPr bwMode="auto">
          <a:xfrm>
            <a:off x="1929267" y="4056718"/>
            <a:ext cx="2293337" cy="2358554"/>
          </a:xfrm>
          <a:prstGeom prst="rect">
            <a:avLst/>
          </a:prstGeom>
          <a:noFill/>
          <a:ln>
            <a:noFill/>
          </a:ln>
          <a:effectLst>
            <a:outerShdw blurRad="4826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0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0025" y="3583379"/>
            <a:ext cx="2678906" cy="3036094"/>
          </a:xfrm>
          <a:prstGeom prst="rect">
            <a:avLst/>
          </a:prstGeom>
          <a:noFill/>
          <a:ln>
            <a:noFill/>
          </a:ln>
          <a:effectLst>
            <a:outerShdw blurRad="4826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240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524" y="495721"/>
            <a:ext cx="2625328" cy="3552900"/>
          </a:xfrm>
          <a:prstGeom prst="rect">
            <a:avLst/>
          </a:prstGeom>
          <a:noFill/>
          <a:ln>
            <a:noFill/>
          </a:ln>
          <a:effectLst>
            <a:outerShdw blurRad="4826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538586087"/>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5829" r="5829"/>
          <a:stretch/>
        </p:blipFill>
        <p:spPr bwMode="auto">
          <a:xfrm>
            <a:off x="769561" y="457200"/>
            <a:ext cx="3227491" cy="2743200"/>
          </a:xfrm>
          <a:prstGeom prst="rect">
            <a:avLst/>
          </a:prstGeom>
          <a:noFill/>
          <a:ln w="12700">
            <a:no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6451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168" r="2168"/>
          <a:stretch/>
        </p:blipFill>
        <p:spPr bwMode="auto">
          <a:xfrm>
            <a:off x="4768609" y="451842"/>
            <a:ext cx="3655053" cy="2759273"/>
          </a:xfrm>
          <a:prstGeom prst="rect">
            <a:avLst/>
          </a:prstGeom>
          <a:noFill/>
          <a:ln w="12700">
            <a:no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645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561" y="3657600"/>
            <a:ext cx="3227491" cy="2743200"/>
          </a:xfrm>
          <a:prstGeom prst="rect">
            <a:avLst/>
          </a:prstGeom>
          <a:noFill/>
          <a:ln w="12700">
            <a:no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6451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610" y="3662957"/>
            <a:ext cx="3655052" cy="2743200"/>
          </a:xfrm>
          <a:prstGeom prst="rect">
            <a:avLst/>
          </a:prstGeom>
          <a:noFill/>
          <a:ln w="12700">
            <a:no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270186"/>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93094" y="1643063"/>
            <a:ext cx="5357813" cy="3571875"/>
          </a:xfrm>
          <a:prstGeom prst="rect">
            <a:avLst/>
          </a:prstGeom>
          <a:noFill/>
          <a:ln w="9525">
            <a:solidFill>
              <a:srgbClr val="000000"/>
            </a:solid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546935"/>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22031" y="1224853"/>
            <a:ext cx="6899938" cy="4408294"/>
          </a:xfrm>
          <a:prstGeom prst="rect">
            <a:avLst/>
          </a:prstGeom>
          <a:ln>
            <a:solidFill>
              <a:srgbClr val="000000"/>
            </a:solidFill>
          </a:ln>
          <a:effectLst>
            <a:outerShdw blurRad="482600" dist="254000" dir="2700000" algn="tl" rotWithShape="0">
              <a:srgbClr val="000000">
                <a:alpha val="40000"/>
              </a:srgbClr>
            </a:outerShdw>
          </a:effectLst>
        </p:spPr>
      </p:pic>
    </p:spTree>
    <p:extLst>
      <p:ext uri="{BB962C8B-B14F-4D97-AF65-F5344CB8AC3E}">
        <p14:creationId xmlns:p14="http://schemas.microsoft.com/office/powerpoint/2010/main" val="4148442813"/>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rrg2.png"/>
          <p:cNvPicPr>
            <a:picLocks noGrp="1" noChangeAspect="1"/>
          </p:cNvPicPr>
          <p:nvPr>
            <p:ph idx="1"/>
          </p:nvPr>
        </p:nvPicPr>
        <p:blipFill>
          <a:blip r:embed="rId2"/>
          <a:srcRect l="-12522" r="-12522"/>
          <a:stretch>
            <a:fillRect/>
          </a:stretch>
        </p:blipFill>
        <p:spPr>
          <a:xfrm>
            <a:off x="499330" y="768027"/>
            <a:ext cx="4987986" cy="2743200"/>
          </a:xfrm>
        </p:spPr>
      </p:pic>
      <p:pic>
        <p:nvPicPr>
          <p:cNvPr id="5" name="Content Placeholder 3" descr="lrrg1.png"/>
          <p:cNvPicPr>
            <a:picLocks noChangeAspect="1"/>
          </p:cNvPicPr>
          <p:nvPr/>
        </p:nvPicPr>
        <p:blipFill>
          <a:blip r:embed="rId3"/>
          <a:srcRect l="-12522" r="-12522"/>
          <a:stretch>
            <a:fillRect/>
          </a:stretch>
        </p:blipFill>
        <p:spPr>
          <a:xfrm>
            <a:off x="3712032" y="3424386"/>
            <a:ext cx="4987986" cy="2743200"/>
          </a:xfrm>
          <a:prstGeom prst="rect">
            <a:avLst/>
          </a:prstGeom>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rrg0.png"/>
          <p:cNvPicPr>
            <a:picLocks noGrp="1" noChangeAspect="1"/>
          </p:cNvPicPr>
          <p:nvPr>
            <p:ph idx="1"/>
          </p:nvPr>
        </p:nvPicPr>
        <p:blipFill rotWithShape="1">
          <a:blip r:embed="rId2"/>
          <a:srcRect l="625" r="85"/>
          <a:stretch/>
        </p:blipFill>
        <p:spPr>
          <a:xfrm>
            <a:off x="534576" y="503238"/>
            <a:ext cx="8074849" cy="5851525"/>
          </a:xfrm>
        </p:spPr>
      </p:pic>
    </p:spTree>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p:cNvPicPr>
            <a:picLocks noChangeAspect="1" noChangeArrowheads="1"/>
          </p:cNvPicPr>
          <p:nvPr/>
        </p:nvPicPr>
        <p:blipFill rotWithShape="1">
          <a:blip r:embed="rId2"/>
          <a:srcRect l="2152" r="2023"/>
          <a:stretch/>
        </p:blipFill>
        <p:spPr bwMode="auto">
          <a:xfrm>
            <a:off x="1212371" y="1048122"/>
            <a:ext cx="6719259" cy="4761756"/>
          </a:xfrm>
          <a:prstGeom prst="rect">
            <a:avLst/>
          </a:prstGeom>
          <a:noFill/>
          <a:ln>
            <a:solidFill>
              <a:srgbClr val="FFFFFF"/>
            </a:solidFill>
          </a:ln>
          <a:effectLst>
            <a:outerShdw blurRad="482600" dist="254000" dir="5400000" algn="ctr" rotWithShape="0">
              <a:schemeClr val="tx1">
                <a:alpha val="40000"/>
              </a:schemeClr>
            </a:outerShdw>
          </a:effectLst>
          <a:extLst/>
        </p:spPr>
      </p:pic>
    </p:spTree>
    <p:extLst>
      <p:ext uri="{BB962C8B-B14F-4D97-AF65-F5344CB8AC3E}">
        <p14:creationId xmlns:p14="http://schemas.microsoft.com/office/powerpoint/2010/main" val="1054163952"/>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742" y="196652"/>
            <a:ext cx="4225975" cy="2858616"/>
          </a:xfrm>
          <a:prstGeom prst="rect">
            <a:avLst/>
          </a:prstGeom>
          <a:noFill/>
          <a:ln w="1270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9394" name="Comment 2"/>
          <p:cNvSpPr>
            <a:spLocks/>
          </p:cNvSpPr>
          <p:nvPr/>
        </p:nvSpPr>
        <p:spPr bwMode="auto">
          <a:xfrm>
            <a:off x="9197578" y="4473774"/>
            <a:ext cx="1982391" cy="1184940"/>
          </a:xfrm>
          <a:prstGeom prst="rect">
            <a:avLst/>
          </a:prstGeom>
          <a:solidFill>
            <a:srgbClr val="FAF087"/>
          </a:solidFill>
          <a:ln>
            <a:noFill/>
          </a:ln>
          <a:effectLst>
            <a:outerShdw blurRad="76200" dist="50800" algn="ctr" rotWithShape="0">
              <a:schemeClr val="bg2">
                <a:alpha val="50000"/>
              </a:schemeClr>
            </a:outerShdw>
          </a:effectLst>
          <a:extLst/>
        </p:spPr>
        <p:txBody>
          <a:bodyPr lIns="0" tIns="0" rIns="0" bIns="0">
            <a:spAutoFit/>
          </a:bodyPr>
          <a:lstStyle/>
          <a:p>
            <a:pPr algn="l">
              <a:defRPr/>
            </a:pPr>
            <a:r>
              <a:rPr lang="en-US" sz="1100">
                <a:solidFill>
                  <a:srgbClr val="262626"/>
                </a:solidFill>
                <a:latin typeface="Marker Felt" charset="0"/>
                <a:ea typeface="ＭＳ Ｐゴシック" charset="0"/>
                <a:cs typeface="Marker Felt" charset="0"/>
                <a:sym typeface="Marker Felt" charset="0"/>
              </a:rPr>
              <a:t>Links to fan community</a:t>
            </a:r>
          </a:p>
          <a:p>
            <a:pPr algn="l">
              <a:defRPr/>
            </a:pPr>
            <a:endParaRPr lang="en-US" sz="1100">
              <a:solidFill>
                <a:srgbClr val="262626"/>
              </a:solidFill>
              <a:latin typeface="Marker Felt" charset="0"/>
              <a:ea typeface="ＭＳ Ｐゴシック" charset="0"/>
              <a:cs typeface="Marker Felt" charset="0"/>
              <a:sym typeface="Marker Felt" charset="0"/>
            </a:endParaRPr>
          </a:p>
          <a:p>
            <a:pPr algn="l">
              <a:defRPr/>
            </a:pPr>
            <a:r>
              <a:rPr lang="en-US" sz="1100" u="sng">
                <a:latin typeface="Marker Felt" charset="0"/>
                <a:ea typeface="ＭＳ Ｐゴシック" charset="0"/>
                <a:cs typeface="Marker Felt" charset="0"/>
                <a:sym typeface="Marker Felt" charset="0"/>
                <a:hlinkClick r:id="rId3"/>
              </a:rPr>
              <a:t>http://www.youtube.com/watch?v=v9CHWFML9RM</a:t>
            </a:r>
            <a:endParaRPr lang="en-US" sz="1100">
              <a:solidFill>
                <a:srgbClr val="262626"/>
              </a:solidFill>
              <a:latin typeface="Marker Felt" charset="0"/>
              <a:ea typeface="ＭＳ Ｐゴシック" charset="0"/>
              <a:cs typeface="Marker Felt" charset="0"/>
              <a:sym typeface="Marker Felt" charset="0"/>
            </a:endParaRPr>
          </a:p>
          <a:p>
            <a:pPr algn="l">
              <a:defRPr/>
            </a:pPr>
            <a:endParaRPr lang="en-US" sz="1100">
              <a:solidFill>
                <a:srgbClr val="262626"/>
              </a:solidFill>
              <a:latin typeface="Marker Felt" charset="0"/>
              <a:ea typeface="ＭＳ Ｐゴシック" charset="0"/>
              <a:cs typeface="Marker Felt" charset="0"/>
              <a:sym typeface="Marker Felt" charset="0"/>
            </a:endParaRPr>
          </a:p>
          <a:p>
            <a:pPr algn="l">
              <a:defRPr/>
            </a:pPr>
            <a:r>
              <a:rPr lang="en-US" sz="1100" u="sng">
                <a:latin typeface="Marker Felt" charset="0"/>
                <a:ea typeface="ＭＳ Ｐゴシック" charset="0"/>
                <a:cs typeface="Marker Felt" charset="0"/>
                <a:sym typeface="Marker Felt" charset="0"/>
              </a:rPr>
              <a:t>http://www.the-leaky-cauldron.org</a:t>
            </a:r>
            <a:r>
              <a:rPr lang="en-US" sz="1100">
                <a:latin typeface="Marker Felt" charset="0"/>
                <a:ea typeface="ＭＳ Ｐゴシック" charset="0"/>
                <a:cs typeface="Marker Felt" charset="0"/>
                <a:sym typeface="Marker Felt" charset="0"/>
              </a:rPr>
              <a:t>/</a:t>
            </a:r>
          </a:p>
        </p:txBody>
      </p:sp>
      <p:pic>
        <p:nvPicPr>
          <p:cNvPr id="727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370" y="3243208"/>
            <a:ext cx="1775563" cy="168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270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918" y="3264917"/>
            <a:ext cx="2027039" cy="301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7270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282" y="460078"/>
            <a:ext cx="3930178" cy="2331765"/>
          </a:xfrm>
          <a:prstGeom prst="rect">
            <a:avLst/>
          </a:prstGeom>
          <a:noFill/>
          <a:ln w="1270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271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0063" y="5012967"/>
            <a:ext cx="3200177" cy="1530326"/>
          </a:xfrm>
          <a:prstGeom prst="rect">
            <a:avLst/>
          </a:prstGeom>
          <a:noFill/>
          <a:ln w="1270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2711" name="Picture 7">
            <a:hlinkClick r:id="rId3"/>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4864" y="3651184"/>
            <a:ext cx="3156662" cy="2621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564778088"/>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2420" y="1187649"/>
            <a:ext cx="6139160" cy="4482703"/>
          </a:xfrm>
          <a:prstGeom prst="rect">
            <a:avLst/>
          </a:prstGeom>
          <a:noFill/>
          <a:ln w="12700">
            <a:solidFill>
              <a:srgbClr val="000000"/>
            </a:solid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53250" name="Comment 2"/>
          <p:cNvSpPr>
            <a:spLocks/>
          </p:cNvSpPr>
          <p:nvPr/>
        </p:nvSpPr>
        <p:spPr bwMode="auto">
          <a:xfrm>
            <a:off x="9411891" y="3562945"/>
            <a:ext cx="1875234" cy="677108"/>
          </a:xfrm>
          <a:prstGeom prst="rect">
            <a:avLst/>
          </a:prstGeom>
          <a:solidFill>
            <a:srgbClr val="FAF087"/>
          </a:solidFill>
          <a:ln>
            <a:noFill/>
          </a:ln>
          <a:effectLst>
            <a:outerShdw blurRad="76200" dist="50800" algn="ctr" rotWithShape="0">
              <a:schemeClr val="bg2">
                <a:alpha val="50000"/>
              </a:schemeClr>
            </a:outerShdw>
          </a:effectLst>
          <a:extLst/>
        </p:spPr>
        <p:txBody>
          <a:bodyPr lIns="0" tIns="0" rIns="0" bIns="0">
            <a:spAutoFit/>
          </a:bodyPr>
          <a:lstStyle/>
          <a:p>
            <a:pPr algn="l">
              <a:defRPr/>
            </a:pPr>
            <a:r>
              <a:rPr lang="en-US" sz="1100">
                <a:solidFill>
                  <a:srgbClr val="262626"/>
                </a:solidFill>
                <a:latin typeface="Marker Felt" charset="0"/>
                <a:ea typeface="ＭＳ Ｐゴシック" charset="0"/>
                <a:cs typeface="ＭＳ Ｐゴシック" charset="0"/>
                <a:sym typeface="Marker Felt" charset="0"/>
              </a:rPr>
              <a:t>Link to:</a:t>
            </a:r>
          </a:p>
          <a:p>
            <a:pPr algn="l">
              <a:defRPr/>
            </a:pPr>
            <a:endParaRPr lang="en-US" sz="1100">
              <a:solidFill>
                <a:srgbClr val="262626"/>
              </a:solidFill>
              <a:latin typeface="Marker Felt" charset="0"/>
              <a:ea typeface="ＭＳ Ｐゴシック" charset="0"/>
              <a:cs typeface="ＭＳ Ｐゴシック" charset="0"/>
              <a:sym typeface="Marker Felt" charset="0"/>
            </a:endParaRPr>
          </a:p>
          <a:p>
            <a:pPr algn="l">
              <a:defRPr/>
            </a:pPr>
            <a:r>
              <a:rPr lang="en-US" sz="1100" u="sng">
                <a:latin typeface="Marker Felt" charset="0"/>
                <a:ea typeface="ＭＳ Ｐゴシック" charset="0"/>
                <a:cs typeface="ＭＳ Ｐゴシック" charset="0"/>
                <a:sym typeface="Marker Felt" charset="0"/>
                <a:hlinkClick r:id="rId2"/>
              </a:rPr>
              <a:t>http://www.youtube.com/watch?v=KStnbXWfnuk</a:t>
            </a:r>
            <a:endParaRPr lang="en-US" sz="1100" u="sng">
              <a:latin typeface="Marker Felt" charset="0"/>
              <a:ea typeface="ＭＳ Ｐゴシック" charset="0"/>
              <a:cs typeface="ＭＳ Ｐゴシック" charset="0"/>
              <a:sym typeface="Marker Felt" charset="0"/>
            </a:endParaRPr>
          </a:p>
        </p:txBody>
      </p:sp>
    </p:spTree>
    <p:extLst>
      <p:ext uri="{BB962C8B-B14F-4D97-AF65-F5344CB8AC3E}">
        <p14:creationId xmlns:p14="http://schemas.microsoft.com/office/powerpoint/2010/main" val="555325511"/>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48328" y="267891"/>
            <a:ext cx="6734813" cy="6322219"/>
            <a:chOff x="597027" y="84702"/>
            <a:chExt cx="6734813" cy="6322219"/>
          </a:xfrm>
        </p:grpSpPr>
        <p:pic>
          <p:nvPicPr>
            <p:cNvPr id="58369"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l="1282"/>
            <a:stretch/>
          </p:blipFill>
          <p:spPr bwMode="auto">
            <a:xfrm>
              <a:off x="597027" y="84702"/>
              <a:ext cx="6734813" cy="6322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3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325" r="7904"/>
            <a:stretch/>
          </p:blipFill>
          <p:spPr bwMode="auto">
            <a:xfrm>
              <a:off x="3951229" y="792456"/>
              <a:ext cx="3278216" cy="2496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grpSp>
    </p:spTree>
    <p:extLst>
      <p:ext uri="{BB962C8B-B14F-4D97-AF65-F5344CB8AC3E}">
        <p14:creationId xmlns:p14="http://schemas.microsoft.com/office/powerpoint/2010/main" val="1522949944"/>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
          <p:cNvSpPr>
            <a:spLocks noGrp="1" noChangeArrowheads="1"/>
          </p:cNvSpPr>
          <p:nvPr>
            <p:ph type="title"/>
          </p:nvPr>
        </p:nvSpPr>
        <p:spPr>
          <a:xfrm>
            <a:off x="634008" y="-429322"/>
            <a:ext cx="7358063" cy="1714500"/>
          </a:xfrm>
        </p:spPr>
        <p:txBody>
          <a:bodyPr/>
          <a:lstStyle/>
          <a:p>
            <a:pPr eaLnBrk="1" hangingPunct="1"/>
            <a:r>
              <a:rPr lang="en-US" sz="3400" dirty="0">
                <a:latin typeface="Helvetica Neue Light" charset="0"/>
                <a:ea typeface="ヒラギノ角ゴ ProN W3" charset="0"/>
                <a:cs typeface="ヒラギノ角ゴ ProN W3" charset="0"/>
              </a:rPr>
              <a:t>the evolution of </a:t>
            </a:r>
            <a:r>
              <a:rPr lang="en-US" sz="3400" dirty="0" err="1">
                <a:solidFill>
                  <a:srgbClr val="A50F1E"/>
                </a:solidFill>
                <a:latin typeface="Helvetica Neue Light" charset="0"/>
                <a:ea typeface="ヒラギノ角ゴ ProN W3" charset="0"/>
                <a:cs typeface="ヒラギノ角ゴ ProN W3" charset="0"/>
              </a:rPr>
              <a:t>lolcats</a:t>
            </a:r>
            <a:endParaRPr lang="en-US" sz="3400" dirty="0">
              <a:solidFill>
                <a:srgbClr val="A50F1E"/>
              </a:solidFill>
              <a:latin typeface="Helvetica Neue Light" charset="0"/>
              <a:ea typeface="ヒラギノ角ゴ ProN W3" charset="0"/>
              <a:cs typeface="ヒラギノ角ゴ ProN W3" charset="0"/>
            </a:endParaRPr>
          </a:p>
        </p:txBody>
      </p:sp>
      <p:pic>
        <p:nvPicPr>
          <p:cNvPr id="31746" name="Picture 2"/>
          <p:cNvPicPr>
            <a:picLocks noChangeAspect="1" noChangeArrowheads="1"/>
          </p:cNvPicPr>
          <p:nvPr/>
        </p:nvPicPr>
        <p:blipFill>
          <a:blip r:embed="rId3"/>
          <a:srcRect/>
          <a:stretch>
            <a:fillRect/>
          </a:stretch>
        </p:blipFill>
        <p:spPr bwMode="auto">
          <a:xfrm>
            <a:off x="1589485" y="4643437"/>
            <a:ext cx="1250156" cy="1580555"/>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47" name="Picture 3"/>
          <p:cNvPicPr>
            <a:picLocks noChangeAspect="1" noChangeArrowheads="1"/>
          </p:cNvPicPr>
          <p:nvPr/>
        </p:nvPicPr>
        <p:blipFill>
          <a:blip r:embed="rId4"/>
          <a:srcRect/>
          <a:stretch>
            <a:fillRect/>
          </a:stretch>
        </p:blipFill>
        <p:spPr bwMode="auto">
          <a:xfrm>
            <a:off x="2964656" y="4321969"/>
            <a:ext cx="1420937" cy="2223492"/>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48" name="Picture 4"/>
          <p:cNvPicPr>
            <a:picLocks noChangeAspect="1" noChangeArrowheads="1"/>
          </p:cNvPicPr>
          <p:nvPr/>
        </p:nvPicPr>
        <p:blipFill>
          <a:blip r:embed="rId5"/>
          <a:srcRect/>
          <a:stretch>
            <a:fillRect/>
          </a:stretch>
        </p:blipFill>
        <p:spPr bwMode="auto">
          <a:xfrm>
            <a:off x="5264051" y="5384602"/>
            <a:ext cx="1553766" cy="1164208"/>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49" name="Picture 5"/>
          <p:cNvPicPr>
            <a:picLocks noChangeAspect="1" noChangeArrowheads="1"/>
          </p:cNvPicPr>
          <p:nvPr/>
        </p:nvPicPr>
        <p:blipFill>
          <a:blip r:embed="rId6"/>
          <a:srcRect/>
          <a:stretch>
            <a:fillRect/>
          </a:stretch>
        </p:blipFill>
        <p:spPr bwMode="auto">
          <a:xfrm>
            <a:off x="5237262" y="3962549"/>
            <a:ext cx="1607344" cy="1199927"/>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50" name="Picture 6"/>
          <p:cNvPicPr>
            <a:picLocks noChangeAspect="1" noChangeArrowheads="1"/>
          </p:cNvPicPr>
          <p:nvPr/>
        </p:nvPicPr>
        <p:blipFill>
          <a:blip r:embed="rId7"/>
          <a:srcRect/>
          <a:stretch>
            <a:fillRect/>
          </a:stretch>
        </p:blipFill>
        <p:spPr bwMode="auto">
          <a:xfrm>
            <a:off x="901899" y="1147465"/>
            <a:ext cx="2446734" cy="1835051"/>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51" name="Picture 7"/>
          <p:cNvPicPr>
            <a:picLocks noChangeAspect="1" noChangeArrowheads="1"/>
          </p:cNvPicPr>
          <p:nvPr/>
        </p:nvPicPr>
        <p:blipFill>
          <a:blip r:embed="rId8"/>
          <a:srcRect/>
          <a:stretch>
            <a:fillRect/>
          </a:stretch>
        </p:blipFill>
        <p:spPr bwMode="auto">
          <a:xfrm>
            <a:off x="7211839" y="3625453"/>
            <a:ext cx="1744637" cy="1232297"/>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52" name="Picture 8"/>
          <p:cNvPicPr>
            <a:picLocks noChangeAspect="1" noChangeArrowheads="1"/>
          </p:cNvPicPr>
          <p:nvPr/>
        </p:nvPicPr>
        <p:blipFill>
          <a:blip r:embed="rId9"/>
          <a:srcRect/>
          <a:stretch>
            <a:fillRect/>
          </a:stretch>
        </p:blipFill>
        <p:spPr bwMode="auto">
          <a:xfrm>
            <a:off x="7072312" y="4973836"/>
            <a:ext cx="2023691" cy="1348383"/>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53" name="Picture 9"/>
          <p:cNvPicPr>
            <a:picLocks noChangeAspect="1" noChangeArrowheads="1"/>
          </p:cNvPicPr>
          <p:nvPr/>
        </p:nvPicPr>
        <p:blipFill>
          <a:blip r:embed="rId10"/>
          <a:srcRect/>
          <a:stretch>
            <a:fillRect/>
          </a:stretch>
        </p:blipFill>
        <p:spPr bwMode="auto">
          <a:xfrm>
            <a:off x="7164958" y="776883"/>
            <a:ext cx="1839516" cy="1379637"/>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54" name="Picture 10"/>
          <p:cNvPicPr>
            <a:picLocks noChangeAspect="1" noChangeArrowheads="1"/>
          </p:cNvPicPr>
          <p:nvPr/>
        </p:nvPicPr>
        <p:blipFill>
          <a:blip r:embed="rId11"/>
          <a:srcRect/>
          <a:stretch>
            <a:fillRect/>
          </a:stretch>
        </p:blipFill>
        <p:spPr bwMode="auto">
          <a:xfrm>
            <a:off x="7214071" y="2339578"/>
            <a:ext cx="1740173" cy="1169789"/>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55" name="Picture 11"/>
          <p:cNvPicPr>
            <a:picLocks noChangeAspect="1" noChangeArrowheads="1"/>
          </p:cNvPicPr>
          <p:nvPr/>
        </p:nvPicPr>
        <p:blipFill>
          <a:blip r:embed="rId12"/>
          <a:srcRect/>
          <a:stretch>
            <a:fillRect/>
          </a:stretch>
        </p:blipFill>
        <p:spPr bwMode="auto">
          <a:xfrm>
            <a:off x="5063133" y="1102817"/>
            <a:ext cx="1955602" cy="1466701"/>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pic>
        <p:nvPicPr>
          <p:cNvPr id="31756" name="Picture 12"/>
          <p:cNvPicPr>
            <a:picLocks noChangeAspect="1" noChangeArrowheads="1"/>
          </p:cNvPicPr>
          <p:nvPr/>
        </p:nvPicPr>
        <p:blipFill>
          <a:blip r:embed="rId13"/>
          <a:srcRect/>
          <a:stretch>
            <a:fillRect/>
          </a:stretch>
        </p:blipFill>
        <p:spPr bwMode="auto">
          <a:xfrm>
            <a:off x="71437" y="4386709"/>
            <a:ext cx="1401961" cy="2094012"/>
          </a:xfrm>
          <a:prstGeom prst="rect">
            <a:avLst/>
          </a:prstGeom>
          <a:noFill/>
          <a:ln w="12700">
            <a:solidFill>
              <a:schemeClr val="tx2"/>
            </a:solidFill>
            <a:miter lim="800000"/>
            <a:headEnd/>
            <a:tailEnd/>
          </a:ln>
          <a:effectLst>
            <a:outerShdw blurRad="63500" dist="38099" dir="2700000" algn="ctr" rotWithShape="0">
              <a:srgbClr val="000000">
                <a:alpha val="74998"/>
              </a:srgbClr>
            </a:outerShdw>
          </a:effectLst>
        </p:spPr>
      </p:pic>
      <p:sp>
        <p:nvSpPr>
          <p:cNvPr id="31757" name="Line 13"/>
          <p:cNvSpPr>
            <a:spLocks noChangeShapeType="1"/>
          </p:cNvSpPr>
          <p:nvPr/>
        </p:nvSpPr>
        <p:spPr bwMode="auto">
          <a:xfrm flipH="1">
            <a:off x="3488160" y="2077269"/>
            <a:ext cx="1453307" cy="344909"/>
          </a:xfrm>
          <a:prstGeom prst="line">
            <a:avLst/>
          </a:prstGeom>
          <a:noFill/>
          <a:ln w="152400">
            <a:solidFill>
              <a:srgbClr val="B30F1E"/>
            </a:solidFill>
            <a:miter lim="800000"/>
            <a:headEnd type="stealth" w="med" len="med"/>
            <a:tailEnd/>
          </a:ln>
          <a:effectLst>
            <a:outerShdw blurRad="63500" dist="38099" dir="2700000" algn="ctr" rotWithShape="0">
              <a:srgbClr val="000000">
                <a:alpha val="74998"/>
              </a:srgbClr>
            </a:outerShdw>
          </a:effectLst>
        </p:spPr>
        <p:txBody>
          <a:bodyPr lIns="0" tIns="0" rIns="0" bIns="0"/>
          <a:lstStyle/>
          <a:p>
            <a:pPr>
              <a:defRPr/>
            </a:pPr>
            <a:endParaRPr lang="en-US">
              <a:latin typeface="Papyrus" pitchFamily="-108" charset="0"/>
              <a:ea typeface="ヒラギノ角ゴ ProN W3" pitchFamily="-108" charset="-128"/>
              <a:cs typeface="ヒラギノ角ゴ ProN W3" pitchFamily="-108" charset="-128"/>
              <a:sym typeface="Papyrus" pitchFamily="-108" charset="0"/>
            </a:endParaRPr>
          </a:p>
        </p:txBody>
      </p:sp>
      <p:sp>
        <p:nvSpPr>
          <p:cNvPr id="31758" name="Line 14"/>
          <p:cNvSpPr>
            <a:spLocks noChangeShapeType="1"/>
          </p:cNvSpPr>
          <p:nvPr/>
        </p:nvSpPr>
        <p:spPr bwMode="auto">
          <a:xfrm rot="10800000">
            <a:off x="3516065" y="3011537"/>
            <a:ext cx="1606228" cy="872877"/>
          </a:xfrm>
          <a:prstGeom prst="line">
            <a:avLst/>
          </a:prstGeom>
          <a:noFill/>
          <a:ln w="152400">
            <a:solidFill>
              <a:srgbClr val="B30F1E"/>
            </a:solidFill>
            <a:miter lim="800000"/>
            <a:headEnd type="stealth" w="med" len="med"/>
            <a:tailEnd/>
          </a:ln>
          <a:effectLst>
            <a:outerShdw blurRad="63500" dist="38099" dir="2700000" algn="ctr" rotWithShape="0">
              <a:srgbClr val="000000">
                <a:alpha val="74998"/>
              </a:srgbClr>
            </a:outerShdw>
          </a:effectLst>
        </p:spPr>
        <p:txBody>
          <a:bodyPr lIns="0" tIns="0" rIns="0" bIns="0"/>
          <a:lstStyle/>
          <a:p>
            <a:pPr>
              <a:defRPr/>
            </a:pPr>
            <a:endParaRPr lang="en-US">
              <a:latin typeface="Papyrus" pitchFamily="-108" charset="0"/>
              <a:ea typeface="ヒラギノ角ゴ ProN W3" pitchFamily="-108" charset="-128"/>
              <a:cs typeface="ヒラギノ角ゴ ProN W3" pitchFamily="-108" charset="-128"/>
              <a:sym typeface="Papyrus" pitchFamily="-108" charset="0"/>
            </a:endParaRPr>
          </a:p>
        </p:txBody>
      </p:sp>
      <p:sp>
        <p:nvSpPr>
          <p:cNvPr id="31759" name="Line 15"/>
          <p:cNvSpPr>
            <a:spLocks noChangeShapeType="1"/>
          </p:cNvSpPr>
          <p:nvPr/>
        </p:nvSpPr>
        <p:spPr bwMode="auto">
          <a:xfrm rot="10800000" flipH="1">
            <a:off x="2281535" y="3196828"/>
            <a:ext cx="452066" cy="1001242"/>
          </a:xfrm>
          <a:prstGeom prst="line">
            <a:avLst/>
          </a:prstGeom>
          <a:noFill/>
          <a:ln w="152400">
            <a:solidFill>
              <a:srgbClr val="B30F1E"/>
            </a:solidFill>
            <a:miter lim="800000"/>
            <a:headEnd type="stealth" w="med" len="med"/>
            <a:tailEnd/>
          </a:ln>
          <a:effectLst>
            <a:outerShdw blurRad="63500" dist="38099" dir="2700000" algn="ctr" rotWithShape="0">
              <a:srgbClr val="000000">
                <a:alpha val="74998"/>
              </a:srgbClr>
            </a:outerShdw>
          </a:effectLst>
        </p:spPr>
        <p:txBody>
          <a:bodyPr lIns="0" tIns="0" rIns="0" bIns="0"/>
          <a:lstStyle/>
          <a:p>
            <a:pPr>
              <a:defRPr/>
            </a:pPr>
            <a:endParaRPr lang="en-US">
              <a:latin typeface="Papyrus" pitchFamily="-108" charset="0"/>
              <a:ea typeface="ヒラギノ角ゴ ProN W3" pitchFamily="-108" charset="-128"/>
              <a:cs typeface="ヒラギノ角ゴ ProN W3" pitchFamily="-108" charset="-128"/>
              <a:sym typeface="Papyrus" pitchFamily="-108" charset="0"/>
            </a:endParaRPr>
          </a:p>
        </p:txBody>
      </p:sp>
    </p:spTree>
    <p:extLst>
      <p:ext uri="{BB962C8B-B14F-4D97-AF65-F5344CB8AC3E}">
        <p14:creationId xmlns:p14="http://schemas.microsoft.com/office/powerpoint/2010/main" val="1250392830"/>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683"/>
          <a:stretch/>
        </p:blipFill>
        <p:spPr bwMode="auto">
          <a:xfrm>
            <a:off x="446484" y="1628787"/>
            <a:ext cx="6210598" cy="4775994"/>
          </a:xfrm>
          <a:prstGeom prst="rect">
            <a:avLst/>
          </a:prstGeom>
          <a:noFill/>
          <a:ln w="12700">
            <a:solidFill>
              <a:srgbClr val="000000"/>
            </a:solid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409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2771" y="424448"/>
            <a:ext cx="3482578" cy="2581796"/>
          </a:xfrm>
          <a:prstGeom prst="rect">
            <a:avLst/>
          </a:prstGeom>
          <a:noFill/>
          <a:ln w="12700">
            <a:solidFill>
              <a:srgbClr val="000000"/>
            </a:solidFill>
            <a:miter lim="800000"/>
            <a:headEnd/>
            <a:tailEnd/>
          </a:ln>
          <a:effectLst>
            <a:outerShdw blurRad="482600" dist="2540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073710"/>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59328" y="228600"/>
            <a:ext cx="5225345" cy="6400800"/>
          </a:xfrm>
          <a:prstGeom prst="rect">
            <a:avLst/>
          </a:prstGeom>
        </p:spPr>
      </p:pic>
    </p:spTree>
    <p:extLst>
      <p:ext uri="{BB962C8B-B14F-4D97-AF65-F5344CB8AC3E}">
        <p14:creationId xmlns:p14="http://schemas.microsoft.com/office/powerpoint/2010/main" val="1429928955"/>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35" r="438"/>
          <a:stretch/>
        </p:blipFill>
        <p:spPr>
          <a:xfrm>
            <a:off x="2563821" y="365919"/>
            <a:ext cx="4016359" cy="6126163"/>
          </a:xfrm>
          <a:ln>
            <a:solidFill>
              <a:srgbClr val="000000"/>
            </a:solidFill>
          </a:ln>
          <a:effectLst>
            <a:outerShdw blurRad="482600" dist="254000" dir="2700000" algn="tl" rotWithShape="0">
              <a:srgbClr val="000000">
                <a:alpha val="40000"/>
              </a:srgbClr>
            </a:outerShdw>
          </a:effectLst>
        </p:spPr>
      </p:pic>
    </p:spTree>
    <p:extLst>
      <p:ext uri="{BB962C8B-B14F-4D97-AF65-F5344CB8AC3E}">
        <p14:creationId xmlns:p14="http://schemas.microsoft.com/office/powerpoint/2010/main" val="612907220"/>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39" r="892" b="2462"/>
          <a:stretch/>
        </p:blipFill>
        <p:spPr>
          <a:xfrm>
            <a:off x="234755" y="1581083"/>
            <a:ext cx="8674490" cy="3695834"/>
          </a:xfrm>
          <a:prstGeom prst="rect">
            <a:avLst/>
          </a:prstGeom>
          <a:ln>
            <a:solidFill>
              <a:schemeClr val="tx1"/>
            </a:solidFill>
          </a:ln>
          <a:effectLst>
            <a:outerShdw blurRad="482600" dist="254000" dir="2700000" algn="tl" rotWithShape="0">
              <a:prstClr val="black">
                <a:alpha val="40000"/>
              </a:prstClr>
            </a:outerShdw>
          </a:effectLst>
        </p:spPr>
      </p:pic>
    </p:spTree>
    <p:extLst>
      <p:ext uri="{BB962C8B-B14F-4D97-AF65-F5344CB8AC3E}">
        <p14:creationId xmlns:p14="http://schemas.microsoft.com/office/powerpoint/2010/main" val="3696265923"/>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76566" y="1242219"/>
            <a:ext cx="5990869" cy="4373562"/>
          </a:xfrm>
          <a:prstGeom prst="rect">
            <a:avLst/>
          </a:prstGeom>
          <a:effectLst>
            <a:outerShdw blurRad="482600" dist="254000" dir="2700000" algn="tl" rotWithShape="0">
              <a:srgbClr val="000000">
                <a:alpha val="40000"/>
              </a:srgbClr>
            </a:outerShdw>
          </a:effectLst>
        </p:spPr>
      </p:pic>
    </p:spTree>
    <p:extLst>
      <p:ext uri="{BB962C8B-B14F-4D97-AF65-F5344CB8AC3E}">
        <p14:creationId xmlns:p14="http://schemas.microsoft.com/office/powerpoint/2010/main" val="2986086098"/>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73039" y="411701"/>
            <a:ext cx="3997922" cy="6034599"/>
          </a:xfrm>
          <a:prstGeom prst="rect">
            <a:avLst/>
          </a:prstGeom>
          <a:ln>
            <a:solidFill>
              <a:srgbClr val="000000"/>
            </a:solidFill>
          </a:ln>
          <a:effectLst>
            <a:outerShdw blurRad="482600" dist="254000" dir="2700000" algn="tl" rotWithShape="0">
              <a:srgbClr val="000000">
                <a:alpha val="40000"/>
              </a:srgbClr>
            </a:outerShdw>
          </a:effectLst>
        </p:spPr>
      </p:pic>
    </p:spTree>
    <p:extLst>
      <p:ext uri="{BB962C8B-B14F-4D97-AF65-F5344CB8AC3E}">
        <p14:creationId xmlns:p14="http://schemas.microsoft.com/office/powerpoint/2010/main" val="2017496832"/>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46598" y="562769"/>
            <a:ext cx="8450804" cy="5732462"/>
          </a:xfrm>
          <a:prstGeom prst="rect">
            <a:avLst/>
          </a:prstGeom>
          <a:ln>
            <a:solidFill>
              <a:schemeClr val="tx1"/>
            </a:solidFill>
          </a:ln>
          <a:effectLst>
            <a:outerShdw blurRad="482600" dist="254000" dir="2700000" algn="tl" rotWithShape="0">
              <a:srgbClr val="000000">
                <a:alpha val="40000"/>
              </a:srgbClr>
            </a:outerShdw>
          </a:effectLst>
        </p:spPr>
      </p:pic>
    </p:spTree>
    <p:extLst>
      <p:ext uri="{BB962C8B-B14F-4D97-AF65-F5344CB8AC3E}">
        <p14:creationId xmlns:p14="http://schemas.microsoft.com/office/powerpoint/2010/main" val="307085676"/>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rcRect t="7180" b="7180"/>
          <a:stretch>
            <a:fillRect/>
          </a:stretch>
        </p:blipFill>
        <p:spPr>
          <a:xfrm>
            <a:off x="457200" y="1166019"/>
            <a:ext cx="8229600" cy="4525963"/>
          </a:xfrm>
          <a:ln>
            <a:solidFill>
              <a:srgbClr val="000000"/>
            </a:solidFill>
          </a:ln>
          <a:effectLst>
            <a:outerShdw blurRad="482600" dist="254000" dir="2700000" algn="tl" rotWithShape="0">
              <a:srgbClr val="000000">
                <a:alpha val="40000"/>
              </a:srgbClr>
            </a:outerShdw>
          </a:effectLst>
        </p:spPr>
      </p:pic>
    </p:spTree>
    <p:extLst>
      <p:ext uri="{BB962C8B-B14F-4D97-AF65-F5344CB8AC3E}">
        <p14:creationId xmlns:p14="http://schemas.microsoft.com/office/powerpoint/2010/main" val="10602830"/>
      </p:ext>
    </p:extLst>
  </p:cSld>
  <p:clrMapOvr>
    <a:masterClrMapping/>
  </p:clrMapOvr>
  <p:transition xmlns:p14="http://schemas.microsoft.com/office/powerpoint/2010/main" spd="slow" advClick="0" advTm="10000">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121</TotalTime>
  <Words>156</Words>
  <Application>Microsoft Macintosh PowerPoint</Application>
  <PresentationFormat>On-screen Show (4:3)</PresentationFormat>
  <Paragraphs>12</Paragraphs>
  <Slides>38</Slides>
  <Notes>2</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evolution of lolcats</vt:lpstr>
      <vt:lpstr>PowerPoint Presentation</vt:lpstr>
      <vt:lpstr>PowerPoint Presentation</vt:lpstr>
    </vt:vector>
  </TitlesOfParts>
  <Company>USC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Henry Jenkins</dc:creator>
  <cp:lastModifiedBy>Francesca Smith</cp:lastModifiedBy>
  <cp:revision>16</cp:revision>
  <dcterms:created xsi:type="dcterms:W3CDTF">2012-03-22T02:50:24Z</dcterms:created>
  <dcterms:modified xsi:type="dcterms:W3CDTF">2012-03-22T18:11:21Z</dcterms:modified>
</cp:coreProperties>
</file>